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70c826b8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70c826b8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0c826b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0c826b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70c826b8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70c826b8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70c826b8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70c826b8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70c826b8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70c826b8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70c826b8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70c826b8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0c826b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70c826b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70c826b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70c826b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70c826b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70c826b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70c826b8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70c826b8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70c826b8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70c826b8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github.com/MDunnageQA/HobbyWebApp_Projec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00900" y="7041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Hobby Web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118825" y="2710000"/>
            <a:ext cx="39996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Matthew Dunnage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/>
        </p:nvSpPr>
        <p:spPr>
          <a:xfrm>
            <a:off x="1850750" y="420100"/>
            <a:ext cx="59724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 Pipeline - CI Server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 b="0" l="0" r="0" t="9049"/>
          <a:stretch/>
        </p:blipFill>
        <p:spPr>
          <a:xfrm>
            <a:off x="1244600" y="1249000"/>
            <a:ext cx="7184702" cy="36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/>
        </p:nvSpPr>
        <p:spPr>
          <a:xfrm>
            <a:off x="1850750" y="420100"/>
            <a:ext cx="59724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 Pipeline - Static Analysis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27"/>
          <p:cNvPicPr preferRelativeResize="0"/>
          <p:nvPr/>
        </p:nvPicPr>
        <p:blipFill rotWithShape="1">
          <a:blip r:embed="rId3">
            <a:alphaModFix/>
          </a:blip>
          <a:srcRect b="0" l="0" r="0" t="9982"/>
          <a:stretch/>
        </p:blipFill>
        <p:spPr>
          <a:xfrm>
            <a:off x="1901514" y="1373900"/>
            <a:ext cx="6968062" cy="35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/>
        </p:nvSpPr>
        <p:spPr>
          <a:xfrm>
            <a:off x="1850750" y="420100"/>
            <a:ext cx="59724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 Pipeline - Artifact Repository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075" y="1249000"/>
            <a:ext cx="4343839" cy="35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/>
        </p:nvSpPr>
        <p:spPr>
          <a:xfrm>
            <a:off x="3005100" y="1521500"/>
            <a:ext cx="31338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Demonstration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/>
        </p:nvSpPr>
        <p:spPr>
          <a:xfrm>
            <a:off x="3005100" y="454175"/>
            <a:ext cx="2365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Reflection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522300" y="1578275"/>
            <a:ext cx="37923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went well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 realistic expectations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Very few issues with using Spring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Achieved all the must haves from my user stories board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4796300" y="1578275"/>
            <a:ext cx="37923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could be improved upon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use IntelliJ for merging branches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 a better way to do Selenium testing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More time for Selenium testing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/>
        </p:nvSpPr>
        <p:spPr>
          <a:xfrm>
            <a:off x="3175425" y="2157300"/>
            <a:ext cx="2365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3406350" y="257975"/>
            <a:ext cx="23313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442000" y="1396575"/>
            <a:ext cx="6131400" cy="27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Approach to the project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planning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 pipeline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program - demonstration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Reflection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3119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My Approach</a:t>
            </a:r>
            <a:endParaRPr sz="3200"/>
          </a:p>
        </p:txBody>
      </p:sp>
      <p:sp>
        <p:nvSpPr>
          <p:cNvPr id="241" name="Google Shape;241;p19"/>
          <p:cNvSpPr txBox="1"/>
          <p:nvPr/>
        </p:nvSpPr>
        <p:spPr>
          <a:xfrm>
            <a:off x="1521475" y="1385225"/>
            <a:ext cx="66990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Given the task - create a project for a hobby of choice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Link project to a database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 project = web app for creating short stories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 realistic goals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Started with two entities to achieve the MVP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Ordered goals by difficulty/achievability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/>
        </p:nvSpPr>
        <p:spPr>
          <a:xfrm>
            <a:off x="1850750" y="420100"/>
            <a:ext cx="65400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Planning - Risk Assessment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b="3440" l="8456" r="10624" t="28969"/>
          <a:stretch/>
        </p:blipFill>
        <p:spPr>
          <a:xfrm>
            <a:off x="1544175" y="1430650"/>
            <a:ext cx="7016975" cy="329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 b="27353" l="23030" r="35674" t="30407"/>
          <a:stretch/>
        </p:blipFill>
        <p:spPr>
          <a:xfrm>
            <a:off x="3326800" y="1487425"/>
            <a:ext cx="5291351" cy="30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1850750" y="420100"/>
            <a:ext cx="52230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Planning - ERD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374700" y="1930250"/>
            <a:ext cx="24978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Two Entities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&amp; Stories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Possibility of adding more entities in the future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/>
        </p:nvSpPr>
        <p:spPr>
          <a:xfrm>
            <a:off x="1850750" y="420100"/>
            <a:ext cx="59724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Planning - User Stories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2"/>
          <p:cNvPicPr preferRelativeResize="0"/>
          <p:nvPr/>
        </p:nvPicPr>
        <p:blipFill rotWithShape="1">
          <a:blip r:embed="rId3">
            <a:alphaModFix/>
          </a:blip>
          <a:srcRect b="0" l="0" r="0" t="46811"/>
          <a:stretch/>
        </p:blipFill>
        <p:spPr>
          <a:xfrm>
            <a:off x="433313" y="1862100"/>
            <a:ext cx="8277376" cy="24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/>
        </p:nvSpPr>
        <p:spPr>
          <a:xfrm>
            <a:off x="1850750" y="420100"/>
            <a:ext cx="59724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 Pipeline - VCS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750" y="1185650"/>
            <a:ext cx="6596851" cy="37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 txBox="1"/>
          <p:nvPr/>
        </p:nvSpPr>
        <p:spPr>
          <a:xfrm>
            <a:off x="5188900" y="584825"/>
            <a:ext cx="3712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https://github.com/MDunnageQA/HobbyWebApp_Project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/>
        </p:nvSpPr>
        <p:spPr>
          <a:xfrm>
            <a:off x="1850750" y="420100"/>
            <a:ext cx="59724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 Pipeline - VCS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b="25170" l="40292" r="14536" t="50157"/>
          <a:stretch/>
        </p:blipFill>
        <p:spPr>
          <a:xfrm>
            <a:off x="3917225" y="3315450"/>
            <a:ext cx="4939125" cy="15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 rotWithShape="1">
          <a:blip r:embed="rId4">
            <a:alphaModFix/>
          </a:blip>
          <a:srcRect b="23399" l="39843" r="14693" t="50796"/>
          <a:stretch/>
        </p:blipFill>
        <p:spPr>
          <a:xfrm>
            <a:off x="3917225" y="1476075"/>
            <a:ext cx="4939125" cy="157626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374700" y="1930250"/>
            <a:ext cx="2963400" cy="21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Network graph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Mostly used a feature develop branch model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/>
        </p:nvSpPr>
        <p:spPr>
          <a:xfrm>
            <a:off x="1555400" y="408725"/>
            <a:ext cx="68922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 Pipeline - Unit/Integration Tests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850" y="1294400"/>
            <a:ext cx="3809833" cy="36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4">
            <a:alphaModFix/>
          </a:blip>
          <a:srcRect b="0" l="0" r="14908" t="0"/>
          <a:stretch/>
        </p:blipFill>
        <p:spPr>
          <a:xfrm>
            <a:off x="251973" y="2867025"/>
            <a:ext cx="4320025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351900" y="1609525"/>
            <a:ext cx="42201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Coverage = %79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41 / 41 tests pass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